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2" d="100"/>
          <a:sy n="102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Sheet1!$A$2:$A$9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10</c:v>
                </c:pt>
                <c:pt idx="1">
                  <c:v>8</c:v>
                </c:pt>
                <c:pt idx="2">
                  <c:v>6</c:v>
                </c:pt>
                <c:pt idx="3">
                  <c:v>5</c:v>
                </c:pt>
                <c:pt idx="4">
                  <c:v>4</c:v>
                </c:pt>
                <c:pt idx="5">
                  <c:v>3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04-C645-BAB4-0EF61AD5F5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9"/>
        <c:overlap val="-27"/>
        <c:axId val="1819344847"/>
        <c:axId val="1819349519"/>
      </c:barChart>
      <c:catAx>
        <c:axId val="181934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349519"/>
        <c:crosses val="autoZero"/>
        <c:auto val="1"/>
        <c:lblAlgn val="ctr"/>
        <c:lblOffset val="100"/>
        <c:noMultiLvlLbl val="0"/>
      </c:catAx>
      <c:valAx>
        <c:axId val="18193495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3448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jpg>
</file>

<file path=ppt/media/image4.tiff>
</file>

<file path=ppt/media/image5.tiff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A0233-FD07-CB4A-8510-F45A5FFA49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8B9C1E-D493-FE46-943F-0975779DA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B2DA8-8FAD-6641-843A-71F5507F0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9367A-50FB-F740-A7F3-4EDFAA80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3AF91-CA74-7F43-8A3A-ABD0A6956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25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539E6-6C4D-BB48-85C9-6B5A57931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3F441C-A630-0F4A-8865-368F4D62C4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820F4-2600-EA4B-8A72-887FCE7FD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01D78-6A57-034F-8EB8-AE9420289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95015-7805-D644-96C1-1EC7DDBC9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32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0DDBA0-44B0-0644-9815-0202CBF31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DF4B7-B0FA-9A4B-9559-0D7607EB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C3C0B-2134-B540-B3AF-CA8B5E189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78425-3E5E-124B-8EE9-0E2ED71C4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82B75-2695-D945-99F5-BA48D75BC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369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5D82D-3B7E-B94D-B49F-45D850E60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19B2D-0E23-E04C-AFED-3C5E7673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18A0E-9AB3-1A42-9779-2A24B23FF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1D91A-AB20-C94D-8EA0-E4B8AB961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B1CB1-912B-A044-BA00-821B502E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7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1C4C1-9DDF-B448-9ABD-514CE367D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85154-3B1E-8E47-9B0C-0FD7A1891F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71595-5DDD-2240-B5A3-5630E2691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C192E-CD5D-9840-895D-799F74BF9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2789A-1637-4744-A9A5-B4C1A54E9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19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E4D76-1223-0144-8C37-35C6C2962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57169-EF8D-F345-BAEF-364DCBCFEB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E5EDD7-2C11-0D48-9F94-82DE1B0FC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D987E-3C72-F640-B81F-0EC586376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9C0E96-87B7-3D4F-815B-D6612914D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FEC640-4C54-E442-9F0D-3492FBB3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75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73C30-F150-244E-9E1B-A17B79029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298BA-2587-E548-9434-7631EE387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D8661-94EA-5948-88B3-D1DFC1A88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8A56BF-3C68-B24A-B05D-6F169ECEE6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2ACE4F-1BBD-6444-9174-3861D1C2C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FFB73E-C25D-2F4E-8430-77AEC178B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37C738-67A3-C14B-A7A3-B539D2149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51F56F-732D-A84C-9161-ABEDAE820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2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CF994-A69E-6849-B126-3BD110E8E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6CE61-7FFB-174A-977C-0C8F5E0F2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F283A3-80C4-7243-A60C-3BD0A1705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F6EF6A-3635-EC49-B92E-5309CA92E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69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BE103B-D585-004A-8D87-07291A33A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6D2FA9-6BEA-004A-BC9F-8C7941995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9F868-E798-4341-A2C7-36FCDA3E3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331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3C743-9DC6-E44B-B8AA-80292D92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2B685-4E9B-594B-8AFD-E62F1893E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6F5747-0ABE-574F-9A9B-47FD3BDBD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DE5C8-C5F8-D44B-88A3-2A47798DB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2ABB5-415F-764A-9860-A5102AAC6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7E8F2-2F0A-484B-B747-D42A3DE42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5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BB2DC-25E8-C84C-95BA-507D4FFA2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C3302-F226-AD4D-A9D3-DF063D9D56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7BAFE-FAF9-6B46-A561-227A0DCBF2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40A3C1-9D60-164B-A776-6CA0D8E4C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38B71-3C8E-C143-93A0-6FA27CA90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ECE81-38C4-AC41-A7EA-DC198553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48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0E9958-ECD7-1847-B6BA-49485E854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02DEC-564D-0E47-A140-44EEF15CD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ED976-42F2-184C-A417-3484134445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5A20E-0D82-0347-9BD8-B2DAB0A74F6B}" type="datetimeFigureOut">
              <a:rPr lang="en-US" smtClean="0"/>
              <a:t>5/13/20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042AA-7288-8D45-97F7-964929F9F7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25282-0655-6F41-BE16-8DCABC8E3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187A3-D1C6-CA43-B312-CF8285408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27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2.jpg"/><Relationship Id="rId7" Type="http://schemas.openxmlformats.org/officeDocument/2006/relationships/image" Target="../media/image4.tif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n.wikipedia.org/wiki/Florina_(apple)" TargetMode="External"/><Relationship Id="rId5" Type="http://schemas.openxmlformats.org/officeDocument/2006/relationships/image" Target="../media/image3.jpg"/><Relationship Id="rId10" Type="http://schemas.openxmlformats.org/officeDocument/2006/relationships/hyperlink" Target="https://blogs.ucl.ac.uk/science/2014/10/29/visualising-political-polarisation/" TargetMode="External"/><Relationship Id="rId4" Type="http://schemas.openxmlformats.org/officeDocument/2006/relationships/hyperlink" Target="https://en.wikipedia.org/wiki/My_Summer_Car" TargetMode="External"/><Relationship Id="rId9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7D8215-9111-584F-BAA3-0AE7BE607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10" y="0"/>
            <a:ext cx="6571486" cy="512152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619F8C3-9DAC-3941-B5C8-9D46D2FAD68A}"/>
              </a:ext>
            </a:extLst>
          </p:cNvPr>
          <p:cNvSpPr/>
          <p:nvPr/>
        </p:nvSpPr>
        <p:spPr>
          <a:xfrm>
            <a:off x="784860" y="3964642"/>
            <a:ext cx="1295400" cy="932328"/>
          </a:xfrm>
          <a:prstGeom prst="rect">
            <a:avLst/>
          </a:prstGeom>
          <a:solidFill>
            <a:srgbClr val="FF0000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A71349-2892-5243-9505-C9A2F329CE9E}"/>
              </a:ext>
            </a:extLst>
          </p:cNvPr>
          <p:cNvSpPr/>
          <p:nvPr/>
        </p:nvSpPr>
        <p:spPr>
          <a:xfrm>
            <a:off x="3756660" y="3964642"/>
            <a:ext cx="3101340" cy="932328"/>
          </a:xfrm>
          <a:prstGeom prst="rect">
            <a:avLst/>
          </a:prstGeom>
          <a:solidFill>
            <a:schemeClr val="accent6">
              <a:alpha val="2313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963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00D0BB5-B83F-374A-844E-434073400F80}"/>
              </a:ext>
            </a:extLst>
          </p:cNvPr>
          <p:cNvCxnSpPr/>
          <p:nvPr/>
        </p:nvCxnSpPr>
        <p:spPr>
          <a:xfrm>
            <a:off x="6096000" y="54428"/>
            <a:ext cx="76200" cy="67818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4CE063-AA42-FE43-B6E9-458D98B7818A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2192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D5AEFD6-E257-0F49-A45F-C92380705C38}"/>
              </a:ext>
            </a:extLst>
          </p:cNvPr>
          <p:cNvSpPr txBox="1"/>
          <p:nvPr/>
        </p:nvSpPr>
        <p:spPr>
          <a:xfrm>
            <a:off x="206828" y="54428"/>
            <a:ext cx="1708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Examine objects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8D45614-6C3E-C84E-AC86-CC9C64999D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9898413"/>
              </p:ext>
            </p:extLst>
          </p:nvPr>
        </p:nvGraphicFramePr>
        <p:xfrm>
          <a:off x="424094" y="697298"/>
          <a:ext cx="3581400" cy="2437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D3ECE88-FA96-C244-B2DA-896C3CF2FFFD}"/>
              </a:ext>
            </a:extLst>
          </p:cNvPr>
          <p:cNvSpPr txBox="1"/>
          <p:nvPr/>
        </p:nvSpPr>
        <p:spPr>
          <a:xfrm>
            <a:off x="6371721" y="54428"/>
            <a:ext cx="1396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images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62E0730-81C3-744D-A7F1-631F691BA6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980743"/>
              </p:ext>
            </p:extLst>
          </p:nvPr>
        </p:nvGraphicFramePr>
        <p:xfrm>
          <a:off x="6278367" y="617953"/>
          <a:ext cx="1320017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0017">
                  <a:extLst>
                    <a:ext uri="{9D8B030D-6E8A-4147-A177-3AD203B41FA5}">
                      <a16:colId xmlns:a16="http://schemas.microsoft.com/office/drawing/2014/main" val="1797423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8535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821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126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6950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0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222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5409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1C1BB6F-9B89-684C-8574-3B86C443ED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089939"/>
              </p:ext>
            </p:extLst>
          </p:nvPr>
        </p:nvGraphicFramePr>
        <p:xfrm>
          <a:off x="7610910" y="617606"/>
          <a:ext cx="880693" cy="259588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880693">
                  <a:extLst>
                    <a:ext uri="{9D8B030D-6E8A-4147-A177-3AD203B41FA5}">
                      <a16:colId xmlns:a16="http://schemas.microsoft.com/office/drawing/2014/main" val="2378146262"/>
                    </a:ext>
                  </a:extLst>
                </a:gridCol>
              </a:tblGrid>
              <a:tr h="324485">
                <a:tc>
                  <a:txBody>
                    <a:bodyPr/>
                    <a:lstStyle/>
                    <a:p>
                      <a:r>
                        <a:rPr lang="en-US" sz="1200" b="0" dirty="0"/>
                        <a:t>Horse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3648194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Car         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620886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House    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22065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Dice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030781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Bag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985959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Glasses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0504645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062208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r>
                        <a:rPr lang="en-US" sz="12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288745"/>
                  </a:ext>
                </a:extLst>
              </a:tr>
            </a:tbl>
          </a:graphicData>
        </a:graphic>
      </p:graphicFrame>
      <p:pic>
        <p:nvPicPr>
          <p:cNvPr id="17" name="Picture 16" descr="A car parked in front of a house&#10;&#10;Description automatically generated">
            <a:extLst>
              <a:ext uri="{FF2B5EF4-FFF2-40B4-BE49-F238E27FC236}">
                <a16:creationId xmlns:a16="http://schemas.microsoft.com/office/drawing/2014/main" id="{2F418214-A2C3-2743-898E-96C5E10645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681283" y="957946"/>
            <a:ext cx="2750085" cy="1915893"/>
          </a:xfrm>
          <a:prstGeom prst="rect">
            <a:avLst/>
          </a:prstGeom>
        </p:spPr>
      </p:pic>
      <p:pic>
        <p:nvPicPr>
          <p:cNvPr id="23" name="Picture 22" descr="A bowl of fruit on a plate&#10;&#10;Description automatically generated">
            <a:extLst>
              <a:ext uri="{FF2B5EF4-FFF2-40B4-BE49-F238E27FC236}">
                <a16:creationId xmlns:a16="http://schemas.microsoft.com/office/drawing/2014/main" id="{88A319F9-7989-C044-A713-822D63287A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534165" y="697297"/>
            <a:ext cx="1639084" cy="1512737"/>
          </a:xfrm>
          <a:prstGeom prst="rect">
            <a:avLst/>
          </a:prstGeom>
        </p:spPr>
      </p:pic>
      <p:pic>
        <p:nvPicPr>
          <p:cNvPr id="25" name="Picture 24" descr="A bowl of fruit on a plate&#10;&#10;Description automatically generated">
            <a:extLst>
              <a:ext uri="{FF2B5EF4-FFF2-40B4-BE49-F238E27FC236}">
                <a16:creationId xmlns:a16="http://schemas.microsoft.com/office/drawing/2014/main" id="{80108AB2-E923-504E-8AF4-18DC3FED0C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046553" y="1972161"/>
            <a:ext cx="182880" cy="16878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14F6E05-ED4A-A947-B416-25DBE5B2B63C}"/>
              </a:ext>
            </a:extLst>
          </p:cNvPr>
          <p:cNvSpPr txBox="1"/>
          <p:nvPr/>
        </p:nvSpPr>
        <p:spPr>
          <a:xfrm>
            <a:off x="6427929" y="3585294"/>
            <a:ext cx="2181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Precision - Recall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91824C3-F353-494E-B27B-F179DDD9941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42918"/>
          <a:stretch/>
        </p:blipFill>
        <p:spPr>
          <a:xfrm>
            <a:off x="6409996" y="4073629"/>
            <a:ext cx="3116227" cy="213352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C3B942F-C328-1C40-9770-A4FAC0F9B6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1275" y="4155402"/>
            <a:ext cx="2626633" cy="196997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88996E0-0D00-A540-8F86-7F20DD9ED2EF}"/>
              </a:ext>
            </a:extLst>
          </p:cNvPr>
          <p:cNvSpPr txBox="1"/>
          <p:nvPr/>
        </p:nvSpPr>
        <p:spPr>
          <a:xfrm>
            <a:off x="274046" y="3585294"/>
            <a:ext cx="3059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List Commonly mistaken labels</a:t>
            </a:r>
          </a:p>
        </p:txBody>
      </p:sp>
      <p:pic>
        <p:nvPicPr>
          <p:cNvPr id="32" name="Picture 31" descr="A picture containing sitting, man, air, white&#10;&#10;Description automatically generated">
            <a:extLst>
              <a:ext uri="{FF2B5EF4-FFF2-40B4-BE49-F238E27FC236}">
                <a16:creationId xmlns:a16="http://schemas.microsoft.com/office/drawing/2014/main" id="{213CAE5B-3A8F-E146-BA05-F3C09AA1644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t="11147" b="13577"/>
          <a:stretch/>
        </p:blipFill>
        <p:spPr>
          <a:xfrm>
            <a:off x="1245795" y="4647967"/>
            <a:ext cx="3440027" cy="207157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93C9A16-3285-174E-BB34-18CE11C76BB8}"/>
              </a:ext>
            </a:extLst>
          </p:cNvPr>
          <p:cNvSpPr txBox="1"/>
          <p:nvPr/>
        </p:nvSpPr>
        <p:spPr>
          <a:xfrm>
            <a:off x="274046" y="4201762"/>
            <a:ext cx="3373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 = Sum of confidence score</a:t>
            </a:r>
          </a:p>
        </p:txBody>
      </p:sp>
    </p:spTree>
    <p:extLst>
      <p:ext uri="{BB962C8B-B14F-4D97-AF65-F5344CB8AC3E}">
        <p14:creationId xmlns:p14="http://schemas.microsoft.com/office/powerpoint/2010/main" val="2050759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4DD491-0080-F94E-A7B2-8CCFCF12ED2B}"/>
              </a:ext>
            </a:extLst>
          </p:cNvPr>
          <p:cNvSpPr txBox="1"/>
          <p:nvPr/>
        </p:nvSpPr>
        <p:spPr>
          <a:xfrm>
            <a:off x="1116235" y="1442856"/>
            <a:ext cx="1708160" cy="369332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Examine objects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80A4E4-B2A0-A74C-A212-C9317AFF987B}"/>
              </a:ext>
            </a:extLst>
          </p:cNvPr>
          <p:cNvSpPr txBox="1"/>
          <p:nvPr/>
        </p:nvSpPr>
        <p:spPr>
          <a:xfrm>
            <a:off x="1141178" y="4697541"/>
            <a:ext cx="1658274" cy="646331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Re-label images</a:t>
            </a:r>
          </a:p>
          <a:p>
            <a:r>
              <a:rPr lang="en-US" dirty="0"/>
              <a:t>Label FN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0E472F-4ED9-EF42-9FCA-838AE5D72911}"/>
              </a:ext>
            </a:extLst>
          </p:cNvPr>
          <p:cNvSpPr txBox="1"/>
          <p:nvPr/>
        </p:nvSpPr>
        <p:spPr>
          <a:xfrm>
            <a:off x="8844893" y="2566982"/>
            <a:ext cx="2181046" cy="369332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Plot Precision - Recall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AD1A0C-5C80-1546-86D4-DAB9547190E4}"/>
              </a:ext>
            </a:extLst>
          </p:cNvPr>
          <p:cNvSpPr txBox="1"/>
          <p:nvPr/>
        </p:nvSpPr>
        <p:spPr>
          <a:xfrm>
            <a:off x="440569" y="3128247"/>
            <a:ext cx="3059492" cy="369332"/>
          </a:xfrm>
          <a:prstGeom prst="rect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List Commonly mistaken labels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08F019-EFEA-B341-B318-9D09A11B9BF6}"/>
              </a:ext>
            </a:extLst>
          </p:cNvPr>
          <p:cNvSpPr txBox="1"/>
          <p:nvPr/>
        </p:nvSpPr>
        <p:spPr>
          <a:xfrm>
            <a:off x="6417383" y="1423211"/>
            <a:ext cx="1062813" cy="408623"/>
          </a:xfrm>
          <a:prstGeom prst="roundRect">
            <a:avLst/>
          </a:prstGeom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Precision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819738-C03B-DD4E-9DD9-4EE92FCFE077}"/>
              </a:ext>
            </a:extLst>
          </p:cNvPr>
          <p:cNvSpPr txBox="1"/>
          <p:nvPr/>
        </p:nvSpPr>
        <p:spPr>
          <a:xfrm>
            <a:off x="6711392" y="3681866"/>
            <a:ext cx="768804" cy="408623"/>
          </a:xfrm>
          <a:prstGeom prst="roundRect">
            <a:avLst/>
          </a:prstGeom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Recall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486997C-FB2E-C045-9570-F83FBA08D92C}"/>
              </a:ext>
            </a:extLst>
          </p:cNvPr>
          <p:cNvCxnSpPr>
            <a:cxnSpLocks/>
            <a:stCxn id="38" idx="3"/>
            <a:endCxn id="9" idx="1"/>
          </p:cNvCxnSpPr>
          <p:nvPr/>
        </p:nvCxnSpPr>
        <p:spPr>
          <a:xfrm>
            <a:off x="5052686" y="1624479"/>
            <a:ext cx="1364697" cy="30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E15F010-EDB2-0B4E-883E-5EEC781A1DA8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 flipV="1">
            <a:off x="2799452" y="3886178"/>
            <a:ext cx="3911940" cy="11345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03B70C8-EAD7-B447-9032-86106B12CD9C}"/>
              </a:ext>
            </a:extLst>
          </p:cNvPr>
          <p:cNvCxnSpPr>
            <a:cxnSpLocks/>
            <a:stCxn id="38" idx="3"/>
            <a:endCxn id="10" idx="1"/>
          </p:cNvCxnSpPr>
          <p:nvPr/>
        </p:nvCxnSpPr>
        <p:spPr>
          <a:xfrm>
            <a:off x="5052686" y="1624479"/>
            <a:ext cx="1658706" cy="22616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3732AE8-5FE2-1442-9E07-DCCE6B8619D1}"/>
              </a:ext>
            </a:extLst>
          </p:cNvPr>
          <p:cNvCxnSpPr>
            <a:stCxn id="4" idx="2"/>
            <a:endCxn id="7" idx="0"/>
          </p:cNvCxnSpPr>
          <p:nvPr/>
        </p:nvCxnSpPr>
        <p:spPr>
          <a:xfrm>
            <a:off x="1970315" y="1812188"/>
            <a:ext cx="0" cy="13160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FE5BEBE-7EF4-DD49-8600-164A51214AAA}"/>
              </a:ext>
            </a:extLst>
          </p:cNvPr>
          <p:cNvCxnSpPr>
            <a:cxnSpLocks/>
            <a:stCxn id="9" idx="3"/>
            <a:endCxn id="6" idx="1"/>
          </p:cNvCxnSpPr>
          <p:nvPr/>
        </p:nvCxnSpPr>
        <p:spPr>
          <a:xfrm>
            <a:off x="7480196" y="1627523"/>
            <a:ext cx="1364697" cy="11241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A37395C-D952-7447-BB0B-67918D463EAD}"/>
              </a:ext>
            </a:extLst>
          </p:cNvPr>
          <p:cNvCxnSpPr>
            <a:cxnSpLocks/>
            <a:stCxn id="10" idx="3"/>
            <a:endCxn id="6" idx="1"/>
          </p:cNvCxnSpPr>
          <p:nvPr/>
        </p:nvCxnSpPr>
        <p:spPr>
          <a:xfrm flipV="1">
            <a:off x="7480196" y="2751648"/>
            <a:ext cx="1364697" cy="11345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136D170-9FCB-9F4A-A551-51F5D28DE0E4}"/>
              </a:ext>
            </a:extLst>
          </p:cNvPr>
          <p:cNvCxnSpPr>
            <a:stCxn id="7" idx="2"/>
            <a:endCxn id="5" idx="0"/>
          </p:cNvCxnSpPr>
          <p:nvPr/>
        </p:nvCxnSpPr>
        <p:spPr>
          <a:xfrm>
            <a:off x="1970315" y="3497579"/>
            <a:ext cx="0" cy="11999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3198E8C-2A0A-E743-B8E6-D59F8B064091}"/>
              </a:ext>
            </a:extLst>
          </p:cNvPr>
          <p:cNvSpPr txBox="1"/>
          <p:nvPr/>
        </p:nvSpPr>
        <p:spPr>
          <a:xfrm>
            <a:off x="1970314" y="3943671"/>
            <a:ext cx="505267" cy="307777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help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4E8E392-4177-9F43-8CC0-A0D78EAB69DB}"/>
              </a:ext>
            </a:extLst>
          </p:cNvPr>
          <p:cNvSpPr txBox="1"/>
          <p:nvPr/>
        </p:nvSpPr>
        <p:spPr>
          <a:xfrm>
            <a:off x="1970314" y="2732199"/>
            <a:ext cx="1827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Track provenance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290450F-3D30-F647-9C68-492B1208DFA0}"/>
              </a:ext>
            </a:extLst>
          </p:cNvPr>
          <p:cNvSpPr txBox="1"/>
          <p:nvPr/>
        </p:nvSpPr>
        <p:spPr>
          <a:xfrm>
            <a:off x="751807" y="5343872"/>
            <a:ext cx="2437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Uncertainty/Confidence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0819E6F-8FA2-5541-B928-9565FEF11337}"/>
              </a:ext>
            </a:extLst>
          </p:cNvPr>
          <p:cNvSpPr txBox="1"/>
          <p:nvPr/>
        </p:nvSpPr>
        <p:spPr>
          <a:xfrm>
            <a:off x="751807" y="1035144"/>
            <a:ext cx="2437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Uncertainty/Confidence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BF7AB76-C48E-754A-BE3F-746C8ED0801E}"/>
              </a:ext>
            </a:extLst>
          </p:cNvPr>
          <p:cNvSpPr/>
          <p:nvPr/>
        </p:nvSpPr>
        <p:spPr>
          <a:xfrm>
            <a:off x="3432691" y="1439813"/>
            <a:ext cx="161999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Label obj TP/FP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DF6F5CC-E376-F944-9691-3E659D625240}"/>
              </a:ext>
            </a:extLst>
          </p:cNvPr>
          <p:cNvSpPr/>
          <p:nvPr/>
        </p:nvSpPr>
        <p:spPr>
          <a:xfrm>
            <a:off x="3330238" y="1035144"/>
            <a:ext cx="1959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Understand results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C21CB61-0A17-3441-8FD8-D01E4496331B}"/>
              </a:ext>
            </a:extLst>
          </p:cNvPr>
          <p:cNvSpPr/>
          <p:nvPr/>
        </p:nvSpPr>
        <p:spPr>
          <a:xfrm>
            <a:off x="972092" y="5612328"/>
            <a:ext cx="16398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Improve results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D5CD095-9136-154C-9980-2BE5CBA2C45B}"/>
              </a:ext>
            </a:extLst>
          </p:cNvPr>
          <p:cNvCxnSpPr>
            <a:cxnSpLocks/>
            <a:stCxn id="4" idx="3"/>
            <a:endCxn id="38" idx="1"/>
          </p:cNvCxnSpPr>
          <p:nvPr/>
        </p:nvCxnSpPr>
        <p:spPr>
          <a:xfrm flipV="1">
            <a:off x="2824395" y="1624479"/>
            <a:ext cx="608296" cy="3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6E8D2D78-5997-0B4D-A24E-8092860BDAEE}"/>
              </a:ext>
            </a:extLst>
          </p:cNvPr>
          <p:cNvSpPr/>
          <p:nvPr/>
        </p:nvSpPr>
        <p:spPr>
          <a:xfrm>
            <a:off x="9014619" y="2943581"/>
            <a:ext cx="1841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Evaluate classifier</a:t>
            </a:r>
          </a:p>
        </p:txBody>
      </p:sp>
    </p:spTree>
    <p:extLst>
      <p:ext uri="{BB962C8B-B14F-4D97-AF65-F5344CB8AC3E}">
        <p14:creationId xmlns:p14="http://schemas.microsoft.com/office/powerpoint/2010/main" val="3730317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77</Words>
  <Application>Microsoft Macintosh PowerPoint</Application>
  <PresentationFormat>Widescreen</PresentationFormat>
  <Paragraphs>35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Nguyen, Huyen</dc:creator>
  <cp:lastModifiedBy>Nguyen, Huyen</cp:lastModifiedBy>
  <cp:revision>7</cp:revision>
  <dcterms:created xsi:type="dcterms:W3CDTF">2020-05-13T14:48:46Z</dcterms:created>
  <dcterms:modified xsi:type="dcterms:W3CDTF">2020-05-13T16:44:00Z</dcterms:modified>
</cp:coreProperties>
</file>

<file path=docProps/thumbnail.jpeg>
</file>